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2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63" d="100"/>
          <a:sy n="163" d="100"/>
        </p:scale>
        <p:origin x="180" y="18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128FCA9C-FF92-4024-BDEC-A6D3B663DC09}" type="datetimeFigureOut">
              <a:rPr lang="fi-FI"/>
              <a:t>28.1.2016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A446DCAE-1661-43FF-8A44-43DAFDC1FD90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772AB877-E7B1-4681-847E-D0918612832B}" type="datetimeFigureOut">
              <a:t>28.1.2016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69C971FF-EF28-4195-A575-329446EFAA55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i-FI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i-FI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i-FI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i-FI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i-FI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>
              <a:solidFill>
                <a:schemeClr val="lt1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 latinLnBrk="0">
              <a:defRPr lang="fi-FI" sz="4400"/>
            </a:lvl1pPr>
          </a:lstStyle>
          <a:p>
            <a:r>
              <a:rPr lang="fi-FI"/>
              <a:t>Muokkaa otsikon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fi-FI" sz="20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fi-FI"/>
            </a:lvl5pPr>
            <a:lvl6pPr latinLnBrk="0">
              <a:defRPr lang="fi-FI"/>
            </a:lvl6pPr>
            <a:lvl7pPr latinLnBrk="0">
              <a:defRPr lang="fi-FI" baseline="0"/>
            </a:lvl7pPr>
            <a:lvl8pPr latinLnBrk="0">
              <a:defRPr lang="fi-FI" baseline="0"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t>28.1.2016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 latinLnBrk="0">
              <a:defRPr lang="fi-FI"/>
            </a:lvl5pPr>
            <a:lvl6pPr latinLnBrk="0">
              <a:defRPr lang="fi-FI"/>
            </a:lvl6pPr>
            <a:lvl7pPr latinLnBrk="0">
              <a:defRPr lang="fi-FI"/>
            </a:lvl7pPr>
            <a:lvl8pPr latinLnBrk="0">
              <a:defRPr lang="fi-FI"/>
            </a:lvl8pPr>
            <a:lvl9pPr latinLnBrk="0">
              <a:defRPr lang="fi-FI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t>28.1.2016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fi-FI"/>
            </a:lvl5pPr>
            <a:lvl6pPr latinLnBrk="0">
              <a:defRPr lang="fi-FI"/>
            </a:lvl6pPr>
            <a:lvl7pPr latinLnBrk="0">
              <a:defRPr lang="fi-FI" baseline="0"/>
            </a:lvl7pPr>
            <a:lvl8pPr latinLnBrk="0">
              <a:defRPr lang="fi-FI" baseline="0"/>
            </a:lvl8pPr>
            <a:lvl9pPr latinLnBrk="0">
              <a:defRPr lang="fi-FI" baseline="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t>28.1.2016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 latinLnBrk="0">
              <a:defRPr lang="fi-FI" sz="4400" b="0" cap="all"/>
            </a:lvl1pPr>
          </a:lstStyle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 latinLnBrk="0">
              <a:spcBef>
                <a:spcPts val="0"/>
              </a:spcBef>
              <a:buNone/>
              <a:defRPr lang="fi-FI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i-FI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t>28.1.2016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1600"/>
            </a:lvl6pPr>
            <a:lvl7pPr latinLnBrk="0">
              <a:defRPr lang="fi-FI" sz="1600" baseline="0"/>
            </a:lvl7pPr>
            <a:lvl8pPr latinLnBrk="0">
              <a:defRPr lang="fi-FI" sz="1600" baseline="0"/>
            </a:lvl8pPr>
            <a:lvl9pPr latinLnBrk="0">
              <a:defRPr lang="fi-FI" sz="1600" baseline="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1600"/>
            </a:lvl6pPr>
            <a:lvl7pPr latinLnBrk="0">
              <a:defRPr lang="fi-FI" sz="1600"/>
            </a:lvl7pPr>
            <a:lvl8pPr latinLnBrk="0">
              <a:defRPr lang="fi-FI" sz="1600"/>
            </a:lvl8pPr>
            <a:lvl9pPr latinLnBrk="0">
              <a:defRPr lang="fi-FI"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t>28.1.2016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fi-FI"/>
            </a:lvl1pPr>
          </a:lstStyle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fi-FI"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 latinLnBrk="0">
              <a:defRPr lang="fi-FI" sz="2000"/>
            </a:lvl1pPr>
            <a:lvl2pPr latinLnBrk="0">
              <a:defRPr lang="fi-FI" sz="1800"/>
            </a:lvl2pPr>
            <a:lvl3pPr latinLnBrk="0">
              <a:defRPr lang="fi-FI" sz="1600"/>
            </a:lvl3pPr>
            <a:lvl4pPr latinLnBrk="0">
              <a:defRPr lang="fi-FI" sz="1400"/>
            </a:lvl4pPr>
            <a:lvl5pPr latinLnBrk="0">
              <a:defRPr lang="fi-FI" sz="1400"/>
            </a:lvl5pPr>
            <a:lvl6pPr latinLnBrk="0">
              <a:defRPr lang="fi-FI" sz="1400"/>
            </a:lvl6pPr>
            <a:lvl7pPr latinLnBrk="0">
              <a:defRPr lang="fi-FI" sz="1400"/>
            </a:lvl7pPr>
            <a:lvl8pPr latinLnBrk="0">
              <a:defRPr lang="fi-FI" sz="1400"/>
            </a:lvl8pPr>
            <a:lvl9pPr latinLnBrk="0">
              <a:defRPr lang="fi-FI"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fi-FI"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 latinLnBrk="0">
              <a:defRPr lang="fi-FI" sz="2000"/>
            </a:lvl1pPr>
            <a:lvl2pPr latinLnBrk="0">
              <a:defRPr lang="fi-FI" sz="1800"/>
            </a:lvl2pPr>
            <a:lvl3pPr latinLnBrk="0">
              <a:defRPr lang="fi-FI" sz="1600"/>
            </a:lvl3pPr>
            <a:lvl4pPr latinLnBrk="0">
              <a:defRPr lang="fi-FI" sz="1400"/>
            </a:lvl4pPr>
            <a:lvl5pPr latinLnBrk="0">
              <a:defRPr lang="fi-FI" sz="1400"/>
            </a:lvl5pPr>
            <a:lvl6pPr latinLnBrk="0">
              <a:defRPr lang="fi-FI" sz="1400"/>
            </a:lvl6pPr>
            <a:lvl7pPr latinLnBrk="0">
              <a:defRPr lang="fi-FI" sz="1400"/>
            </a:lvl7pPr>
            <a:lvl8pPr latinLnBrk="0">
              <a:defRPr lang="fi-FI" sz="1400" baseline="0"/>
            </a:lvl8pPr>
            <a:lvl9pPr latinLnBrk="0">
              <a:defRPr lang="fi-FI" sz="1400" baseline="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t>28.1.2016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t>28.1.2016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t>28.1.2016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 ja kuva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 latinLnBrk="0">
              <a:defRPr lang="fi-FI" sz="4000" b="0"/>
            </a:lvl1pPr>
          </a:lstStyle>
          <a:p>
            <a:r>
              <a:rPr lang="fi-FI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1600"/>
            </a:lvl6pPr>
            <a:lvl7pPr latinLnBrk="0">
              <a:defRPr lang="fi-FI" sz="1600"/>
            </a:lvl7pPr>
            <a:lvl8pPr latinLnBrk="0">
              <a:defRPr lang="fi-FI" sz="1600"/>
            </a:lvl8pPr>
            <a:lvl9pPr latinLnBrk="0">
              <a:defRPr lang="fi-FI"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fi-FI" sz="1800"/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t>28.1.2016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 latinLnBrk="0">
              <a:defRPr lang="fi-FI" sz="4000" b="0"/>
            </a:lvl1pPr>
          </a:lstStyle>
          <a:p>
            <a:r>
              <a:rPr lang="fi-FI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 latinLnBrk="0">
              <a:buNone/>
              <a:defRPr lang="fi-FI" sz="24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/>
              <a:t>Lisää kuva kuvaketta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fi-FI" sz="1800"/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t>28.1.2016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i-FI"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pPr/>
              <a:t>28.1.2016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i-FI" sz="1000" cap="all" baseline="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i-FI"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fi-FI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fi-FI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17613" y="762001"/>
            <a:ext cx="9753600" cy="1981199"/>
          </a:xfrm>
        </p:spPr>
        <p:txBody>
          <a:bodyPr/>
          <a:lstStyle/>
          <a:p>
            <a:r>
              <a:rPr lang="fi-FI" dirty="0" smtClean="0"/>
              <a:t>       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    KUVIA Suomesta ja  INTIASTA</a:t>
            </a:r>
            <a:r>
              <a:rPr lang="fi-FI" sz="2400" dirty="0" smtClean="0"/>
              <a:t>      </a:t>
            </a:r>
            <a:endParaRPr lang="fi-FI" sz="2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17613" y="4495800"/>
            <a:ext cx="7848600" cy="1676400"/>
          </a:xfrm>
        </p:spPr>
        <p:txBody>
          <a:bodyPr>
            <a:normAutofit/>
          </a:bodyPr>
          <a:lstStyle/>
          <a:p>
            <a:r>
              <a:rPr lang="fi-FI" dirty="0" smtClean="0"/>
              <a:t>                          Työtä ja vapaa-aikaa vuosina 2013-2016</a:t>
            </a:r>
          </a:p>
          <a:p>
            <a:r>
              <a:rPr lang="fi-FI" dirty="0" smtClean="0"/>
              <a:t>                                        </a:t>
            </a:r>
            <a:r>
              <a:rPr lang="fi-FI" dirty="0" err="1" smtClean="0"/>
              <a:t>Amarjit</a:t>
            </a:r>
            <a:r>
              <a:rPr lang="fi-FI" dirty="0" smtClean="0"/>
              <a:t> ja Marjut Chugh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2057400"/>
          </a:xfrm>
        </p:spPr>
        <p:txBody>
          <a:bodyPr/>
          <a:lstStyle/>
          <a:p>
            <a:r>
              <a:rPr lang="fi-FI" dirty="0" smtClean="0"/>
              <a:t>Green </a:t>
            </a:r>
            <a:r>
              <a:rPr lang="fi-FI" dirty="0" err="1" smtClean="0"/>
              <a:t>park</a:t>
            </a:r>
            <a:r>
              <a:rPr lang="fi-FI" dirty="0" smtClean="0"/>
              <a:t> </a:t>
            </a:r>
            <a:r>
              <a:rPr lang="fi-FI" dirty="0" err="1" smtClean="0"/>
              <a:t>Free</a:t>
            </a:r>
            <a:r>
              <a:rPr lang="fi-FI" dirty="0" smtClean="0"/>
              <a:t> </a:t>
            </a:r>
            <a:r>
              <a:rPr lang="fi-FI" dirty="0" err="1" smtClean="0"/>
              <a:t>Ghurch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r="11458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74449" y="3476158"/>
            <a:ext cx="3541655" cy="2572828"/>
          </a:xfrm>
        </p:spPr>
        <p:txBody>
          <a:bodyPr>
            <a:noAutofit/>
          </a:bodyPr>
          <a:lstStyle/>
          <a:p>
            <a:r>
              <a:rPr lang="fi-FI" sz="3200" dirty="0" smtClean="0"/>
              <a:t>Meidän </a:t>
            </a:r>
            <a:r>
              <a:rPr lang="fi-FI" sz="3200" dirty="0" err="1" smtClean="0"/>
              <a:t>kotiseurakun-tamme</a:t>
            </a:r>
            <a:r>
              <a:rPr lang="fi-FI" sz="3200" dirty="0" smtClean="0"/>
              <a:t>, jossa osallistumme </a:t>
            </a:r>
            <a:r>
              <a:rPr lang="fi-FI" sz="3200" dirty="0" err="1" smtClean="0"/>
              <a:t>englanninkie</a:t>
            </a:r>
            <a:r>
              <a:rPr lang="fi-FI" sz="3200" dirty="0" smtClean="0"/>
              <a:t>-</a:t>
            </a:r>
          </a:p>
          <a:p>
            <a:r>
              <a:rPr lang="fi-FI" sz="3200" dirty="0" err="1" smtClean="0"/>
              <a:t>liseen</a:t>
            </a:r>
            <a:r>
              <a:rPr lang="fi-FI" sz="3200" dirty="0" smtClean="0"/>
              <a:t> messuun.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46110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1524000"/>
          </a:xfrm>
        </p:spPr>
        <p:txBody>
          <a:bodyPr/>
          <a:lstStyle/>
          <a:p>
            <a:r>
              <a:rPr lang="fi-FI" dirty="0" smtClean="0"/>
              <a:t>Ystävien kanssa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r="11458"/>
          <a:stretch>
            <a:fillRect/>
          </a:stretch>
        </p:blipFill>
        <p:spPr>
          <a:xfrm>
            <a:off x="5484812" y="304800"/>
            <a:ext cx="6400800" cy="6324600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5612" y="3124200"/>
            <a:ext cx="3886200" cy="2133600"/>
          </a:xfrm>
        </p:spPr>
        <p:txBody>
          <a:bodyPr>
            <a:noAutofit/>
          </a:bodyPr>
          <a:lstStyle/>
          <a:p>
            <a:r>
              <a:rPr lang="fi-FI" sz="2800" dirty="0" smtClean="0"/>
              <a:t>Intialainen ystäväperheemme, jonka kanssa olemme jakaneet ilot ja surut rukoillen toistemme puolesta.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62862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1905000"/>
          </a:xfrm>
        </p:spPr>
        <p:txBody>
          <a:bodyPr/>
          <a:lstStyle/>
          <a:p>
            <a:r>
              <a:rPr lang="fi-FI" sz="3600" dirty="0" smtClean="0"/>
              <a:t>Hyderabadissa  </a:t>
            </a:r>
            <a:endParaRPr lang="fi-FI" sz="3600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r="11458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4213" y="4114800"/>
            <a:ext cx="3886200" cy="1295400"/>
          </a:xfrm>
        </p:spPr>
        <p:txBody>
          <a:bodyPr>
            <a:noAutofit/>
          </a:bodyPr>
          <a:lstStyle/>
          <a:p>
            <a:r>
              <a:rPr lang="fi-FI" sz="2400" dirty="0" smtClean="0"/>
              <a:t>Helmikuu 2014: </a:t>
            </a:r>
            <a:r>
              <a:rPr lang="fi-FI" sz="2400" dirty="0" err="1" smtClean="0"/>
              <a:t>Shubsandesh</a:t>
            </a:r>
            <a:r>
              <a:rPr lang="fi-FI" sz="2400" dirty="0" smtClean="0"/>
              <a:t>-kanavan studion katolla tutustumassa filmaustoimintaan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92803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9012" y="1371600"/>
            <a:ext cx="3886200" cy="1828800"/>
          </a:xfrm>
        </p:spPr>
        <p:txBody>
          <a:bodyPr/>
          <a:lstStyle/>
          <a:p>
            <a:r>
              <a:rPr lang="fi-FI" sz="3600" dirty="0" smtClean="0"/>
              <a:t>Hindinkielisten ohjelmien filmausta</a:t>
            </a:r>
            <a:endParaRPr lang="fi-FI" sz="3600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4" b="13514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fi-FI" sz="3200" dirty="0" smtClean="0"/>
              <a:t>Helsingissä TV7-studiolla kesällä  </a:t>
            </a:r>
          </a:p>
          <a:p>
            <a:r>
              <a:rPr lang="fi-FI" sz="3200" dirty="0"/>
              <a:t> </a:t>
            </a:r>
            <a:r>
              <a:rPr lang="fi-FI" sz="3200" dirty="0" smtClean="0"/>
              <a:t> 2013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40552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914400"/>
            <a:ext cx="3886200" cy="2209800"/>
          </a:xfrm>
        </p:spPr>
        <p:txBody>
          <a:bodyPr/>
          <a:lstStyle/>
          <a:p>
            <a:r>
              <a:rPr lang="fi-FI" sz="3200" dirty="0" smtClean="0"/>
              <a:t>AKA II - Ohjelmien      filmausta </a:t>
            </a:r>
            <a:r>
              <a:rPr lang="fi-FI" sz="3200" dirty="0" err="1" smtClean="0"/>
              <a:t>Bengalurussa</a:t>
            </a:r>
            <a:endParaRPr lang="fi-FI" sz="3200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8" r="15628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912812" y="4191000"/>
            <a:ext cx="3886200" cy="304800"/>
          </a:xfrm>
        </p:spPr>
        <p:txBody>
          <a:bodyPr>
            <a:noAutofit/>
          </a:bodyPr>
          <a:lstStyle/>
          <a:p>
            <a:r>
              <a:rPr lang="fi-FI" sz="2400" dirty="0" smtClean="0"/>
              <a:t>Kevät ja syksy 2015, TWR-Intian studiolla </a:t>
            </a:r>
            <a:r>
              <a:rPr lang="fi-FI" sz="2400" dirty="0" err="1" smtClean="0"/>
              <a:t>Gengalurussa</a:t>
            </a:r>
            <a:r>
              <a:rPr lang="fi-FI" sz="2400" dirty="0" smtClean="0"/>
              <a:t> yhdessä </a:t>
            </a:r>
            <a:r>
              <a:rPr lang="fi-FI" sz="2400" dirty="0" err="1" smtClean="0"/>
              <a:t>TWR:n</a:t>
            </a:r>
            <a:r>
              <a:rPr lang="fi-FI" sz="2400" dirty="0" smtClean="0"/>
              <a:t> henkilökunnan kanssa, ankkurina </a:t>
            </a:r>
            <a:r>
              <a:rPr lang="fi-FI" sz="2400" dirty="0" err="1" smtClean="0"/>
              <a:t>Akansha</a:t>
            </a:r>
            <a:r>
              <a:rPr lang="fi-FI" sz="2400" dirty="0" smtClean="0"/>
              <a:t> </a:t>
            </a:r>
            <a:r>
              <a:rPr lang="fi-FI" sz="2400" dirty="0" err="1" smtClean="0"/>
              <a:t>Babu</a:t>
            </a:r>
            <a:r>
              <a:rPr lang="fi-FI" sz="2400" dirty="0" smtClean="0"/>
              <a:t> oikealla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4553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1295400"/>
          </a:xfrm>
        </p:spPr>
        <p:txBody>
          <a:bodyPr/>
          <a:lstStyle/>
          <a:p>
            <a:r>
              <a:rPr lang="fi-FI" dirty="0" smtClean="0"/>
              <a:t>Ohjelmien filmausta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r="11458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53722" y="3352800"/>
            <a:ext cx="3886200" cy="2819400"/>
          </a:xfrm>
        </p:spPr>
        <p:txBody>
          <a:bodyPr>
            <a:noAutofit/>
          </a:bodyPr>
          <a:lstStyle/>
          <a:p>
            <a:r>
              <a:rPr lang="fi-FI" sz="2400" dirty="0" smtClean="0"/>
              <a:t>Syksyllä 2015 </a:t>
            </a:r>
            <a:r>
              <a:rPr lang="fi-FI" sz="2400" dirty="0" err="1" smtClean="0"/>
              <a:t>Bengalurussa</a:t>
            </a:r>
            <a:r>
              <a:rPr lang="fi-FI" sz="2400" dirty="0" smtClean="0"/>
              <a:t> </a:t>
            </a:r>
            <a:r>
              <a:rPr lang="fi-FI" sz="2400" dirty="0" err="1" smtClean="0"/>
              <a:t>TWR:n</a:t>
            </a:r>
            <a:r>
              <a:rPr lang="fi-FI" sz="2400" dirty="0" smtClean="0"/>
              <a:t> studiolla yhdessä heidän henkilökuntansa kanssa. Kuvassa ankkuri </a:t>
            </a:r>
            <a:r>
              <a:rPr lang="fi-FI" sz="2400" dirty="0" err="1" smtClean="0"/>
              <a:t>Akansha</a:t>
            </a:r>
            <a:r>
              <a:rPr lang="fi-FI" sz="2400" dirty="0" smtClean="0"/>
              <a:t> </a:t>
            </a:r>
            <a:r>
              <a:rPr lang="fi-FI" sz="2400" dirty="0" err="1" smtClean="0"/>
              <a:t>Babu</a:t>
            </a:r>
            <a:r>
              <a:rPr lang="fi-FI" sz="2400" dirty="0" smtClean="0"/>
              <a:t> </a:t>
            </a:r>
            <a:r>
              <a:rPr lang="fi-FI" sz="2400" dirty="0" err="1" smtClean="0"/>
              <a:t>Amarjitin</a:t>
            </a:r>
            <a:r>
              <a:rPr lang="fi-FI" sz="2400" dirty="0" smtClean="0"/>
              <a:t> kanssa.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8647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2286000"/>
          </a:xfrm>
        </p:spPr>
        <p:txBody>
          <a:bodyPr/>
          <a:lstStyle/>
          <a:p>
            <a:r>
              <a:rPr lang="fi-FI" dirty="0" smtClean="0"/>
              <a:t>Ohjelmien filmausta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7" r="11617"/>
          <a:stretch>
            <a:fillRect/>
          </a:stretch>
        </p:blipFill>
        <p:spPr>
          <a:xfrm rot="10800000">
            <a:off x="5408612" y="685800"/>
            <a:ext cx="6096001" cy="5486400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912812" y="3733800"/>
            <a:ext cx="3886200" cy="1752600"/>
          </a:xfrm>
        </p:spPr>
        <p:txBody>
          <a:bodyPr>
            <a:noAutofit/>
          </a:bodyPr>
          <a:lstStyle/>
          <a:p>
            <a:r>
              <a:rPr lang="fi-FI" sz="2400" dirty="0" smtClean="0"/>
              <a:t>Syksyllä  2015 </a:t>
            </a:r>
            <a:r>
              <a:rPr lang="fi-FI" sz="2400" dirty="0" err="1" smtClean="0"/>
              <a:t>Bengalurussa</a:t>
            </a:r>
            <a:r>
              <a:rPr lang="fi-FI" sz="2400" dirty="0" smtClean="0"/>
              <a:t> ulkona </a:t>
            </a:r>
            <a:r>
              <a:rPr lang="fi-FI" sz="2400" dirty="0" err="1" smtClean="0"/>
              <a:t>Ecumenical</a:t>
            </a:r>
            <a:r>
              <a:rPr lang="fi-FI" sz="2400" dirty="0" smtClean="0"/>
              <a:t> Christian Centerissä </a:t>
            </a:r>
            <a:r>
              <a:rPr lang="fi-FI" sz="2400" dirty="0" err="1" smtClean="0"/>
              <a:t>TWR:n</a:t>
            </a:r>
            <a:r>
              <a:rPr lang="fi-FI" sz="2400" dirty="0" smtClean="0"/>
              <a:t> kameramiesten ja kahden uuden ankkurin kanssa, ohjaajana </a:t>
            </a:r>
            <a:r>
              <a:rPr lang="fi-FI" sz="2400" dirty="0" err="1" smtClean="0"/>
              <a:t>TWR:n</a:t>
            </a:r>
            <a:r>
              <a:rPr lang="fi-FI" sz="2400" dirty="0" smtClean="0"/>
              <a:t> mediajohtaja </a:t>
            </a:r>
            <a:r>
              <a:rPr lang="fi-FI" sz="2400" dirty="0" err="1" smtClean="0"/>
              <a:t>Dilip</a:t>
            </a:r>
            <a:r>
              <a:rPr lang="fi-FI" sz="2400" dirty="0" smtClean="0"/>
              <a:t> </a:t>
            </a:r>
            <a:r>
              <a:rPr lang="fi-FI" sz="2400" dirty="0" err="1" smtClean="0"/>
              <a:t>Sequeira</a:t>
            </a:r>
            <a:r>
              <a:rPr lang="fi-FI" sz="2400" dirty="0" smtClean="0"/>
              <a:t>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90929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1447800"/>
          </a:xfrm>
        </p:spPr>
        <p:txBody>
          <a:bodyPr/>
          <a:lstStyle/>
          <a:p>
            <a:r>
              <a:rPr lang="fi-FI" dirty="0"/>
              <a:t>O</a:t>
            </a:r>
            <a:r>
              <a:rPr lang="fi-FI" dirty="0" smtClean="0"/>
              <a:t>hjelmien filmausta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7" r="11617"/>
          <a:stretch>
            <a:fillRect/>
          </a:stretch>
        </p:blipFill>
        <p:spPr>
          <a:xfrm rot="10800000">
            <a:off x="5865813" y="685800"/>
            <a:ext cx="5638800" cy="5486400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912812" y="3200400"/>
            <a:ext cx="3810000" cy="2971800"/>
          </a:xfrm>
        </p:spPr>
        <p:txBody>
          <a:bodyPr>
            <a:noAutofit/>
          </a:bodyPr>
          <a:lstStyle/>
          <a:p>
            <a:r>
              <a:rPr lang="fi-FI" sz="2400" dirty="0" smtClean="0"/>
              <a:t>Syksyllä 2015 </a:t>
            </a:r>
            <a:r>
              <a:rPr lang="fi-FI" sz="2400" dirty="0" err="1" smtClean="0"/>
              <a:t>Bengalurussa</a:t>
            </a:r>
            <a:r>
              <a:rPr lang="fi-FI" sz="2400" dirty="0" smtClean="0"/>
              <a:t> ulkona </a:t>
            </a:r>
            <a:r>
              <a:rPr lang="fi-FI" sz="2400" dirty="0" err="1" smtClean="0"/>
              <a:t>Ecumenical</a:t>
            </a:r>
            <a:r>
              <a:rPr lang="fi-FI" sz="2400" dirty="0" smtClean="0"/>
              <a:t> Christian Centerin puutarhassa filmauspuuhissa </a:t>
            </a:r>
            <a:r>
              <a:rPr lang="fi-FI" sz="2400" dirty="0" err="1" smtClean="0"/>
              <a:t>TWR:n</a:t>
            </a:r>
            <a:r>
              <a:rPr lang="fi-FI" sz="2400" dirty="0" smtClean="0"/>
              <a:t> kameramiesten ja ankkuri-Glorian kanssa.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7109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1600200"/>
          </a:xfrm>
        </p:spPr>
        <p:txBody>
          <a:bodyPr/>
          <a:lstStyle/>
          <a:p>
            <a:r>
              <a:rPr lang="fi-FI" dirty="0" smtClean="0"/>
              <a:t>Vapaa-aika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14156" y="3581400"/>
            <a:ext cx="3886200" cy="1981200"/>
          </a:xfrm>
        </p:spPr>
        <p:txBody>
          <a:bodyPr>
            <a:noAutofit/>
          </a:bodyPr>
          <a:lstStyle/>
          <a:p>
            <a:r>
              <a:rPr lang="fi-FI" sz="2800" dirty="0" smtClean="0"/>
              <a:t>TWR-Intian Green Parkin toimiston kollegan tyttären häihin lähdössä  kotoamme 17.11.2014</a:t>
            </a:r>
            <a:endParaRPr lang="fi-FI" sz="2800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6713" y="1428422"/>
            <a:ext cx="6172198" cy="4629148"/>
          </a:xfrm>
        </p:spPr>
      </p:pic>
    </p:spTree>
    <p:extLst>
      <p:ext uri="{BB962C8B-B14F-4D97-AF65-F5344CB8AC3E}">
        <p14:creationId xmlns:p14="http://schemas.microsoft.com/office/powerpoint/2010/main" val="266285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2133600"/>
          </a:xfrm>
        </p:spPr>
        <p:txBody>
          <a:bodyPr/>
          <a:lstStyle/>
          <a:p>
            <a:r>
              <a:rPr lang="fi-FI" dirty="0" smtClean="0"/>
              <a:t>Sukulaisten tapaamisia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r="15741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1812" y="3733800"/>
            <a:ext cx="3886200" cy="1981200"/>
          </a:xfrm>
        </p:spPr>
        <p:txBody>
          <a:bodyPr>
            <a:normAutofit/>
          </a:bodyPr>
          <a:lstStyle/>
          <a:p>
            <a:r>
              <a:rPr lang="fi-FI" sz="3200" dirty="0" err="1" smtClean="0"/>
              <a:t>Amarjitin</a:t>
            </a:r>
            <a:r>
              <a:rPr lang="fi-FI" sz="3200" dirty="0" smtClean="0"/>
              <a:t> veljen perhe meillä kylässä 14.12.2015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25200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Europe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Tämä arvo ilmaisee tallennusten tai muokkausten lukumäärän. Sovellus päivittää arvoa jokaisen muokkauskerran jälkeen.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265EF4-CD3D-4FD2-A6AA-036E80368A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F5612B-8EF8-49DA-976F-9E8915801AF9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1CCEAD8-7058-4245-BF7C-65D28E343D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</TotalTime>
  <Words>159</Words>
  <Application>Microsoft Office PowerPoint</Application>
  <PresentationFormat>Mukautettu</PresentationFormat>
  <Paragraphs>25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Continental Europe 16x9</vt:lpstr>
      <vt:lpstr>             KUVIA Suomesta ja  INTIASTA      </vt:lpstr>
      <vt:lpstr>Hyderabadissa  </vt:lpstr>
      <vt:lpstr>Hindinkielisten ohjelmien filmausta</vt:lpstr>
      <vt:lpstr>AKA II - Ohjelmien      filmausta Bengalurussa</vt:lpstr>
      <vt:lpstr>Ohjelmien filmausta</vt:lpstr>
      <vt:lpstr>Ohjelmien filmausta</vt:lpstr>
      <vt:lpstr>Ohjelmien filmausta</vt:lpstr>
      <vt:lpstr>Vapaa-aika</vt:lpstr>
      <vt:lpstr>Sukulaisten tapaamisia</vt:lpstr>
      <vt:lpstr>Green park Free Ghurch</vt:lpstr>
      <vt:lpstr>Ystävien kanssa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Otsikon asettelu</dc:title>
  <dc:creator>Summer</dc:creator>
  <cp:lastModifiedBy>Mauno Minna</cp:lastModifiedBy>
  <cp:revision>35</cp:revision>
  <dcterms:created xsi:type="dcterms:W3CDTF">2013-04-05T20:02:07Z</dcterms:created>
  <dcterms:modified xsi:type="dcterms:W3CDTF">2016-01-28T09:06:03Z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